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A9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oe Keogh" userId="9502840b-6541-4d6e-8551-1dab869909ae" providerId="ADAL" clId="{CE6373E9-BF78-4247-8C1B-E693E8AB8331}"/>
    <pc:docChg chg="addSld">
      <pc:chgData name="Zoe Keogh" userId="9502840b-6541-4d6e-8551-1dab869909ae" providerId="ADAL" clId="{CE6373E9-BF78-4247-8C1B-E693E8AB8331}" dt="2026-03-02T01:46:28.166" v="0" actId="680"/>
      <pc:docMkLst>
        <pc:docMk/>
      </pc:docMkLst>
      <pc:sldChg chg="new">
        <pc:chgData name="Zoe Keogh" userId="9502840b-6541-4d6e-8551-1dab869909ae" providerId="ADAL" clId="{CE6373E9-BF78-4247-8C1B-E693E8AB8331}" dt="2026-03-02T01:46:28.166" v="0" actId="680"/>
        <pc:sldMkLst>
          <pc:docMk/>
          <pc:sldMk cId="3139738767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52C29-08A6-E0BD-7D0E-5404431343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84B4F0-3139-7293-0C78-25637F66C7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951065-5024-F8B1-D5E6-C83F2AD9D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B1692-AEA6-41B1-9E8D-6DD78512EA38}" type="datetimeFigureOut">
              <a:rPr lang="en-AU" smtClean="0"/>
              <a:t>2/03/2026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31360E-3E27-5E61-75E2-F683C9113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D69ECA-BD4D-BA5D-AE2E-63D3CDBD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C656-250B-4FBF-A6D7-192425C58D0F}" type="slidenum">
              <a:rPr lang="en-AU" smtClean="0"/>
              <a:t>‹#›</a:t>
            </a:fld>
            <a:endParaRPr lang="en-AU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AC19831-E374-83D4-5F7F-849EFB81F4E9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EEE7F663-D4C7-61B7-2FE9-6C0CFBE8A1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-1" b="49981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2F35F55-74B2-7575-2854-246E91D0B26B}"/>
                </a:ext>
              </a:extLst>
            </p:cNvPr>
            <p:cNvSpPr/>
            <p:nvPr/>
          </p:nvSpPr>
          <p:spPr>
            <a:xfrm>
              <a:off x="0" y="816429"/>
              <a:ext cx="12192000" cy="52251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F7E6F1F-329F-EAC1-1FD5-31261D2046E5}"/>
                </a:ext>
              </a:extLst>
            </p:cNvPr>
            <p:cNvSpPr txBox="1"/>
            <p:nvPr/>
          </p:nvSpPr>
          <p:spPr>
            <a:xfrm>
              <a:off x="3501890" y="6115664"/>
              <a:ext cx="6158484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200" b="1" i="0" u="none" strike="noStrike" baseline="0" dirty="0">
                  <a:solidFill>
                    <a:srgbClr val="D5A982"/>
                  </a:solidFill>
                  <a:latin typeface="Tahoma" panose="020B0604030504040204" pitchFamily="34" charset="0"/>
                </a:rPr>
                <a:t>NORTHERN BEEF RESEARCH UPDATE CONFERENCE</a:t>
              </a:r>
            </a:p>
            <a:p>
              <a:r>
                <a:rPr lang="en-AU" sz="1200" b="0" i="0" u="none" strike="noStrike" baseline="0" dirty="0">
                  <a:solidFill>
                    <a:srgbClr val="D5A982"/>
                  </a:solidFill>
                  <a:latin typeface="Tahoma" panose="020B0604030504040204" pitchFamily="34" charset="0"/>
                </a:rPr>
                <a:t>10–13 MARCH 2026</a:t>
              </a:r>
            </a:p>
            <a:p>
              <a:r>
                <a:rPr lang="it-IT" sz="1200" b="0" i="0" u="none" strike="noStrike" baseline="0" dirty="0">
                  <a:solidFill>
                    <a:srgbClr val="D5A982"/>
                  </a:solidFill>
                  <a:latin typeface="Tahoma" panose="020B0604030504040204" pitchFamily="34" charset="0"/>
                </a:rPr>
                <a:t>VOCO BRISBANE CITY CENTRE, QLD</a:t>
              </a:r>
            </a:p>
          </p:txBody>
        </p:sp>
        <p:pic>
          <p:nvPicPr>
            <p:cNvPr id="11" name="Picture 10" descr="A logo with a goat and text&#10;&#10;AI-generated content may be incorrect.">
              <a:extLst>
                <a:ext uri="{FF2B5EF4-FFF2-40B4-BE49-F238E27FC236}">
                  <a16:creationId xmlns:a16="http://schemas.microsoft.com/office/drawing/2014/main" id="{D2FD6034-71AE-F552-906C-654A7BC62C3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54844" y="6093606"/>
              <a:ext cx="720000" cy="720000"/>
            </a:xfrm>
            <a:prstGeom prst="rect">
              <a:avLst/>
            </a:prstGeom>
          </p:spPr>
        </p:pic>
      </p:grpSp>
      <p:pic>
        <p:nvPicPr>
          <p:cNvPr id="12" name="Picture 11" descr="A close up of a word&#10;&#10;AI-generated content may be incorrect.">
            <a:extLst>
              <a:ext uri="{FF2B5EF4-FFF2-40B4-BE49-F238E27FC236}">
                <a16:creationId xmlns:a16="http://schemas.microsoft.com/office/drawing/2014/main" id="{72C7034B-BD76-C84E-8BE3-47D47F5EF46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83" y="6089786"/>
            <a:ext cx="3096772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884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070AF-8EA9-5D88-4CA8-9415C646B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5FCF6C-DB27-5C05-3646-794C8B4B2B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5E10C-9CF6-6C57-A8A2-C100C8963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B1692-AEA6-41B1-9E8D-6DD78512EA38}" type="datetimeFigureOut">
              <a:rPr lang="en-AU" smtClean="0"/>
              <a:t>2/03/2026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075906-1E35-C64A-39A9-6966A92C9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F2C107-5B34-EF0A-F62D-F2100D317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C656-250B-4FBF-A6D7-192425C58D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4120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C5BDFB-9563-6B2F-1029-20E44C08F7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74B389-FE8E-879B-7FB9-3023C5AE79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1737C-AB2F-0036-5923-15A494C8D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B1692-AEA6-41B1-9E8D-6DD78512EA38}" type="datetimeFigureOut">
              <a:rPr lang="en-AU" smtClean="0"/>
              <a:t>2/03/2026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D50E2-3885-3D04-1EFF-F2D26271B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E0B15-FBE1-774D-42DD-E65C59855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C656-250B-4FBF-A6D7-192425C58D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71399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FCE5D-F1D9-C565-387E-74FD059C0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5FC1D2-0792-F8E5-DA54-FA2BD4A571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00460-6237-4741-3C3E-670DA5F70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B1692-AEA6-41B1-9E8D-6DD78512EA38}" type="datetimeFigureOut">
              <a:rPr lang="en-AU" smtClean="0"/>
              <a:t>2/03/2026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673DE-29C0-0D1F-7BBE-06DC8D795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CEC411-2109-ECB3-0168-2A0B55101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C656-250B-4FBF-A6D7-192425C58D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2494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4E1AB-A41D-F81D-F950-8BEEB09D8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84CC21-2847-C06B-0C23-FA66490B88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5AEE1-6619-18BD-3252-5E176380E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B1692-AEA6-41B1-9E8D-6DD78512EA38}" type="datetimeFigureOut">
              <a:rPr lang="en-AU" smtClean="0"/>
              <a:t>2/03/2026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987EFA-51A9-4369-A3BB-78705F1F9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DEF540-E1EE-1474-BA80-82C0C3FE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C656-250B-4FBF-A6D7-192425C58D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75332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1B70C-937D-52F3-C137-48DBB5FF6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20ABF-70B1-C653-736C-198F1CA775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46BB05-63E8-BC9B-2EE0-CFD4184C83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D3EE0-50D0-761C-C019-120C2614F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B1692-AEA6-41B1-9E8D-6DD78512EA38}" type="datetimeFigureOut">
              <a:rPr lang="en-AU" smtClean="0"/>
              <a:t>2/03/2026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D9DDCB-9A85-3D2A-C26A-D557C8C49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B18B64-29E6-1793-E4CC-12FB822C9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C656-250B-4FBF-A6D7-192425C58D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42790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1D5EC-683F-CDA3-E9BB-96B8D101F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87602B-BEC3-7FC2-920C-08A49C44C1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8227FE-FD4C-DE9D-826B-E44FF17A26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628A75-6C44-8661-A727-6E1A1786C1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C9875D-9168-3210-984E-7A3DB40E88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9D5E61-B470-C79D-9A1A-1B7A892CB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B1692-AEA6-41B1-9E8D-6DD78512EA38}" type="datetimeFigureOut">
              <a:rPr lang="en-AU" smtClean="0"/>
              <a:t>2/03/2026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750620-06C1-CD5D-4EC0-5FDFE4EC7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939620-E5B4-4D28-4ABF-9AE86B932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C656-250B-4FBF-A6D7-192425C58D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90525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18E34-90D8-61BF-2ACA-7CDE9472D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60EC42-0745-85E9-2C9F-6A45E7592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B1692-AEA6-41B1-9E8D-6DD78512EA38}" type="datetimeFigureOut">
              <a:rPr lang="en-AU" smtClean="0"/>
              <a:t>2/03/2026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4D62F4-9DCA-D65F-61AB-FD7264EC6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B7E6C9-4EE7-4EA1-97AC-765885BEA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C656-250B-4FBF-A6D7-192425C58D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25010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C91331-CBDA-D4AC-A9AA-947826A15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B1692-AEA6-41B1-9E8D-6DD78512EA38}" type="datetimeFigureOut">
              <a:rPr lang="en-AU" smtClean="0"/>
              <a:t>2/03/2026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B042DB-AD5F-3B82-9B12-1474F4015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8A41A6-25C0-0FFA-5A15-C99D37A32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C656-250B-4FBF-A6D7-192425C58D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21547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B59D8-EE4B-D173-ACB8-6B0196D28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F7EA0-6B27-7544-3523-CA457FADF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CF2514-18C4-644F-22AD-D88E8A94E2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0C9B0B-E7C7-9159-8F50-A3B49C764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B1692-AEA6-41B1-9E8D-6DD78512EA38}" type="datetimeFigureOut">
              <a:rPr lang="en-AU" smtClean="0"/>
              <a:t>2/03/2026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14720B-A858-9C7E-B655-D65BB5060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529F77-EE40-FD18-0A44-AB2171792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C656-250B-4FBF-A6D7-192425C58D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31751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8F474-6F80-7A57-CBDC-E55AB4D5E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1B7C7D-9C37-8D27-E845-D30C87F8C2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706611-19C7-E34B-1CDB-BE8855001D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CE813E-B3BC-728F-B8F0-13E11EC4B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B1692-AEA6-41B1-9E8D-6DD78512EA38}" type="datetimeFigureOut">
              <a:rPr lang="en-AU" smtClean="0"/>
              <a:t>2/03/2026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05DF10-DB5D-AC54-525B-59BE74613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8B6B0A-D63C-32BD-1EBF-AF9D6C8CC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C656-250B-4FBF-A6D7-192425C58D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0883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54A966-5BEE-EB18-9CA6-3FD07BE20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7FE1F6-1D35-A198-B92D-3B2DD8B5DF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9A2EB-4DA9-86B0-AB5C-C0388306AF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3B1692-AEA6-41B1-9E8D-6DD78512EA38}" type="datetimeFigureOut">
              <a:rPr lang="en-AU" smtClean="0"/>
              <a:t>2/03/2026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C22D3F-F110-CD8B-E8AA-24CA54A3FE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358921-9B70-72B1-FC36-676662410D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10C656-250B-4FBF-A6D7-192425C58D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54015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1302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0062F-177A-FA60-ACE5-ACC7399C8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9EA08-DB15-7514-804C-990889C25F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9738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4C054142C5B5D4B8C99E9FB10779CAB" ma:contentTypeVersion="19" ma:contentTypeDescription="Create a new document." ma:contentTypeScope="" ma:versionID="07c7a023a498ce9c1421e668d5fa6d7a">
  <xsd:schema xmlns:xsd="http://www.w3.org/2001/XMLSchema" xmlns:xs="http://www.w3.org/2001/XMLSchema" xmlns:p="http://schemas.microsoft.com/office/2006/metadata/properties" xmlns:ns2="4a84e3ec-4587-4418-b23a-bd5009477010" xmlns:ns3="79faf93c-7b46-4b26-8966-6d698e8b4062" targetNamespace="http://schemas.microsoft.com/office/2006/metadata/properties" ma:root="true" ma:fieldsID="93ce613bc385ddd0e2cf1ddf32f036de" ns2:_="" ns3:_="">
    <xsd:import namespace="4a84e3ec-4587-4418-b23a-bd5009477010"/>
    <xsd:import namespace="79faf93c-7b46-4b26-8966-6d698e8b406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84e3ec-4587-4418-b23a-bd50094770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2d0f5a8-1cae-497c-8626-323dd4f94b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faf93c-7b46-4b26-8966-6d698e8b406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2c48bb7-3aca-46f5-8d8e-a282f3998c12}" ma:internalName="TaxCatchAll" ma:showField="CatchAllData" ma:web="79faf93c-7b46-4b26-8966-6d698e8b406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a84e3ec-4587-4418-b23a-bd5009477010">
      <Terms xmlns="http://schemas.microsoft.com/office/infopath/2007/PartnerControls"/>
    </lcf76f155ced4ddcb4097134ff3c332f>
    <TaxCatchAll xmlns="79faf93c-7b46-4b26-8966-6d698e8b4062" xsi:nil="true"/>
  </documentManagement>
</p:properties>
</file>

<file path=customXml/itemProps1.xml><?xml version="1.0" encoding="utf-8"?>
<ds:datastoreItem xmlns:ds="http://schemas.openxmlformats.org/officeDocument/2006/customXml" ds:itemID="{CBA97EE5-15CF-4ECA-944C-7A773F7EA90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A117F24-340E-45D6-B21A-45BCEF320C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84e3ec-4587-4418-b23a-bd5009477010"/>
    <ds:schemaRef ds:uri="79faf93c-7b46-4b26-8966-6d698e8b406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5C87C4C-7632-4EE9-80AC-1AE85ACCBC17}">
  <ds:schemaRefs>
    <ds:schemaRef ds:uri="http://schemas.microsoft.com/office/2006/metadata/properties"/>
    <ds:schemaRef ds:uri="http://schemas.microsoft.com/office/infopath/2007/PartnerControls"/>
    <ds:schemaRef ds:uri="4a84e3ec-4587-4418-b23a-bd5009477010"/>
    <ds:schemaRef ds:uri="79faf93c-7b46-4b26-8966-6d698e8b406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Tahoma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Expert Events</dc:creator>
  <cp:lastModifiedBy>Zoe Keogh</cp:lastModifiedBy>
  <cp:revision>1</cp:revision>
  <dcterms:created xsi:type="dcterms:W3CDTF">2026-03-02T01:38:53Z</dcterms:created>
  <dcterms:modified xsi:type="dcterms:W3CDTF">2026-03-02T01:46:36Z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0x01010004C054142C5B5D4B8C99E9FB10779CAB</vt:lpwstr>
  </property>
  <property fmtid="{D5CDD505-2E9C-101B-9397-08002B2CF9AE}" pid="3" name="MediaServiceImageTags">
    <vt:lpwstr/>
  </property>
</Properties>
</file>